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FF33"/>
    <a:srgbClr val="33CC33"/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58D82-4B57-406C-AD43-56066E22369B}" v="258" dt="2021-03-07T06:28:25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yoshishino0@gmail.com" userId="08c5caa11f522f7f" providerId="LiveId" clId="{B3DE480C-B542-4E42-92BD-D9041C44416A}"/>
    <pc:docChg chg="undo custSel mod addSld delSld modSld">
      <pc:chgData name="masayoshishino0@gmail.com" userId="08c5caa11f522f7f" providerId="LiveId" clId="{B3DE480C-B542-4E42-92BD-D9041C44416A}" dt="2021-02-06T11:12:28.644" v="3332" actId="14734"/>
      <pc:docMkLst>
        <pc:docMk/>
      </pc:docMkLst>
      <pc:sldChg chg="new">
        <pc:chgData name="masayoshishino0@gmail.com" userId="08c5caa11f522f7f" providerId="LiveId" clId="{B3DE480C-B542-4E42-92BD-D9041C44416A}" dt="2021-01-19T12:58:29.426" v="0" actId="680"/>
        <pc:sldMkLst>
          <pc:docMk/>
          <pc:sldMk cId="1331100726" sldId="256"/>
        </pc:sldMkLst>
      </pc:sldChg>
      <pc:sldChg chg="addSp delSp modSp new mod">
        <pc:chgData name="masayoshishino0@gmail.com" userId="08c5caa11f522f7f" providerId="LiveId" clId="{B3DE480C-B542-4E42-92BD-D9041C44416A}" dt="2021-01-19T13:11:07.353" v="184" actId="207"/>
        <pc:sldMkLst>
          <pc:docMk/>
          <pc:sldMk cId="1128371357" sldId="257"/>
        </pc:sldMkLst>
        <pc:spChg chg="del">
          <ac:chgData name="masayoshishino0@gmail.com" userId="08c5caa11f522f7f" providerId="LiveId" clId="{B3DE480C-B542-4E42-92BD-D9041C44416A}" dt="2021-01-19T12:58:36.767" v="2" actId="478"/>
          <ac:spMkLst>
            <pc:docMk/>
            <pc:sldMk cId="1128371357" sldId="257"/>
            <ac:spMk id="2" creationId="{E50C3C17-230D-4E19-995B-B0B2B84DCAF0}"/>
          </ac:spMkLst>
        </pc:spChg>
        <pc:spChg chg="del">
          <ac:chgData name="masayoshishino0@gmail.com" userId="08c5caa11f522f7f" providerId="LiveId" clId="{B3DE480C-B542-4E42-92BD-D9041C44416A}" dt="2021-01-19T12:58:39.167" v="3" actId="478"/>
          <ac:spMkLst>
            <pc:docMk/>
            <pc:sldMk cId="1128371357" sldId="257"/>
            <ac:spMk id="3" creationId="{6DC8F154-AB47-4DD2-A753-115BCCC41C0A}"/>
          </ac:spMkLst>
        </pc:spChg>
        <pc:spChg chg="add mod">
          <ac:chgData name="masayoshishino0@gmail.com" userId="08c5caa11f522f7f" providerId="LiveId" clId="{B3DE480C-B542-4E42-92BD-D9041C44416A}" dt="2021-01-19T13:04:36.211" v="142" actId="404"/>
          <ac:spMkLst>
            <pc:docMk/>
            <pc:sldMk cId="1128371357" sldId="257"/>
            <ac:spMk id="4" creationId="{047243CB-F878-4A61-A592-169292AD0D89}"/>
          </ac:spMkLst>
        </pc:spChg>
        <pc:spChg chg="add mod">
          <ac:chgData name="masayoshishino0@gmail.com" userId="08c5caa11f522f7f" providerId="LiveId" clId="{B3DE480C-B542-4E42-92BD-D9041C44416A}" dt="2021-01-19T13:11:07.353" v="184" actId="207"/>
          <ac:spMkLst>
            <pc:docMk/>
            <pc:sldMk cId="1128371357" sldId="257"/>
            <ac:spMk id="5" creationId="{87ABCCA9-C000-412F-A534-6156C4A1CB2F}"/>
          </ac:spMkLst>
        </pc:spChg>
      </pc:sldChg>
      <pc:sldChg chg="addSp delSp modSp new mod">
        <pc:chgData name="masayoshishino0@gmail.com" userId="08c5caa11f522f7f" providerId="LiveId" clId="{B3DE480C-B542-4E42-92BD-D9041C44416A}" dt="2021-01-19T16:54:29.971" v="400"/>
        <pc:sldMkLst>
          <pc:docMk/>
          <pc:sldMk cId="3358340118" sldId="258"/>
        </pc:sldMkLst>
        <pc:spChg chg="del mod">
          <ac:chgData name="masayoshishino0@gmail.com" userId="08c5caa11f522f7f" providerId="LiveId" clId="{B3DE480C-B542-4E42-92BD-D9041C44416A}" dt="2021-01-19T16:10:36.850" v="188" actId="478"/>
          <ac:spMkLst>
            <pc:docMk/>
            <pc:sldMk cId="3358340118" sldId="258"/>
            <ac:spMk id="2" creationId="{F14909E8-8F46-4651-9A87-92D7F6AEE01C}"/>
          </ac:spMkLst>
        </pc:spChg>
        <pc:spChg chg="del">
          <ac:chgData name="masayoshishino0@gmail.com" userId="08c5caa11f522f7f" providerId="LiveId" clId="{B3DE480C-B542-4E42-92BD-D9041C44416A}" dt="2021-01-19T16:10:33.827" v="186" actId="478"/>
          <ac:spMkLst>
            <pc:docMk/>
            <pc:sldMk cId="3358340118" sldId="258"/>
            <ac:spMk id="3" creationId="{DB1EB800-4078-4793-89E9-D45AF23C56A9}"/>
          </ac:spMkLst>
        </pc:spChg>
        <pc:spChg chg="add mod">
          <ac:chgData name="masayoshishino0@gmail.com" userId="08c5caa11f522f7f" providerId="LiveId" clId="{B3DE480C-B542-4E42-92BD-D9041C44416A}" dt="2021-01-19T16:20:57.121" v="341" actId="1076"/>
          <ac:spMkLst>
            <pc:docMk/>
            <pc:sldMk cId="3358340118" sldId="258"/>
            <ac:spMk id="4" creationId="{AFCC4281-6BCE-44A7-8A8C-94E42AD1995C}"/>
          </ac:spMkLst>
        </pc:spChg>
        <pc:spChg chg="add mod">
          <ac:chgData name="masayoshishino0@gmail.com" userId="08c5caa11f522f7f" providerId="LiveId" clId="{B3DE480C-B542-4E42-92BD-D9041C44416A}" dt="2021-01-19T16:54:29.971" v="400"/>
          <ac:spMkLst>
            <pc:docMk/>
            <pc:sldMk cId="3358340118" sldId="258"/>
            <ac:spMk id="5" creationId="{A3DD2B01-A9D5-44B1-903D-DD13B82762BB}"/>
          </ac:spMkLst>
        </pc:spChg>
      </pc:sldChg>
      <pc:sldChg chg="addSp delSp modSp new mod">
        <pc:chgData name="masayoshishino0@gmail.com" userId="08c5caa11f522f7f" providerId="LiveId" clId="{B3DE480C-B542-4E42-92BD-D9041C44416A}" dt="2021-01-20T03:24:27.561" v="779" actId="20577"/>
        <pc:sldMkLst>
          <pc:docMk/>
          <pc:sldMk cId="3017497096" sldId="259"/>
        </pc:sldMkLst>
        <pc:spChg chg="del">
          <ac:chgData name="masayoshishino0@gmail.com" userId="08c5caa11f522f7f" providerId="LiveId" clId="{B3DE480C-B542-4E42-92BD-D9041C44416A}" dt="2021-01-19T16:37:50.510" v="343" actId="478"/>
          <ac:spMkLst>
            <pc:docMk/>
            <pc:sldMk cId="3017497096" sldId="259"/>
            <ac:spMk id="2" creationId="{0D70E7F9-C238-4CBA-8455-8EAE4CD1DC64}"/>
          </ac:spMkLst>
        </pc:spChg>
        <pc:spChg chg="add mod">
          <ac:chgData name="masayoshishino0@gmail.com" userId="08c5caa11f522f7f" providerId="LiveId" clId="{B3DE480C-B542-4E42-92BD-D9041C44416A}" dt="2021-01-20T03:24:27.561" v="779" actId="20577"/>
          <ac:spMkLst>
            <pc:docMk/>
            <pc:sldMk cId="3017497096" sldId="259"/>
            <ac:spMk id="2" creationId="{E5096B7F-F900-4443-A09A-7293B92D5A70}"/>
          </ac:spMkLst>
        </pc:spChg>
        <pc:spChg chg="del">
          <ac:chgData name="masayoshishino0@gmail.com" userId="08c5caa11f522f7f" providerId="LiveId" clId="{B3DE480C-B542-4E42-92BD-D9041C44416A}" dt="2021-01-19T16:37:50.510" v="343" actId="478"/>
          <ac:spMkLst>
            <pc:docMk/>
            <pc:sldMk cId="3017497096" sldId="259"/>
            <ac:spMk id="3" creationId="{261CADB8-C6D8-43FB-9441-12C16DAACD4C}"/>
          </ac:spMkLst>
        </pc:spChg>
      </pc:sldChg>
      <pc:sldChg chg="addSp delSp modSp new mod setBg">
        <pc:chgData name="masayoshishino0@gmail.com" userId="08c5caa11f522f7f" providerId="LiveId" clId="{B3DE480C-B542-4E42-92BD-D9041C44416A}" dt="2021-02-02T08:34:22.783" v="1224" actId="113"/>
        <pc:sldMkLst>
          <pc:docMk/>
          <pc:sldMk cId="2437250475" sldId="260"/>
        </pc:sldMkLst>
        <pc:spChg chg="del">
          <ac:chgData name="masayoshishino0@gmail.com" userId="08c5caa11f522f7f" providerId="LiveId" clId="{B3DE480C-B542-4E42-92BD-D9041C44416A}" dt="2021-01-27T06:24:22.640" v="784" actId="478"/>
          <ac:spMkLst>
            <pc:docMk/>
            <pc:sldMk cId="2437250475" sldId="260"/>
            <ac:spMk id="2" creationId="{56FE8567-8627-43B5-BE09-CD6D8EF41D1C}"/>
          </ac:spMkLst>
        </pc:spChg>
        <pc:spChg chg="del">
          <ac:chgData name="masayoshishino0@gmail.com" userId="08c5caa11f522f7f" providerId="LiveId" clId="{B3DE480C-B542-4E42-92BD-D9041C44416A}" dt="2021-01-27T06:24:17.300" v="781"/>
          <ac:spMkLst>
            <pc:docMk/>
            <pc:sldMk cId="2437250475" sldId="260"/>
            <ac:spMk id="3" creationId="{D4103CD4-C5C4-4B5E-A634-C3EE358172AF}"/>
          </ac:spMkLst>
        </pc:spChg>
        <pc:spChg chg="add mod">
          <ac:chgData name="masayoshishino0@gmail.com" userId="08c5caa11f522f7f" providerId="LiveId" clId="{B3DE480C-B542-4E42-92BD-D9041C44416A}" dt="2021-02-02T08:34:22.783" v="1224" actId="113"/>
          <ac:spMkLst>
            <pc:docMk/>
            <pc:sldMk cId="2437250475" sldId="260"/>
            <ac:spMk id="9" creationId="{2B0362E9-5194-4A5E-AAA8-7EE19C838FC1}"/>
          </ac:spMkLst>
        </pc:spChg>
        <pc:spChg chg="add">
          <ac:chgData name="masayoshishino0@gmail.com" userId="08c5caa11f522f7f" providerId="LiveId" clId="{B3DE480C-B542-4E42-92BD-D9041C44416A}" dt="2021-01-27T06:24:42.628" v="785" actId="26606"/>
          <ac:spMkLst>
            <pc:docMk/>
            <pc:sldMk cId="2437250475" sldId="260"/>
            <ac:spMk id="12" creationId="{3CD9DF72-87A3-404E-A828-84CBF11A8303}"/>
          </ac:spMkLst>
        </pc:spChg>
        <pc:picChg chg="add mod">
          <ac:chgData name="masayoshishino0@gmail.com" userId="08c5caa11f522f7f" providerId="LiveId" clId="{B3DE480C-B542-4E42-92BD-D9041C44416A}" dt="2021-01-27T06:24:42.628" v="785" actId="26606"/>
          <ac:picMkLst>
            <pc:docMk/>
            <pc:sldMk cId="2437250475" sldId="260"/>
            <ac:picMk id="5" creationId="{234D1772-8F72-4336-81AE-4FBED466EADC}"/>
          </ac:picMkLst>
        </pc:picChg>
        <pc:cxnChg chg="add">
          <ac:chgData name="masayoshishino0@gmail.com" userId="08c5caa11f522f7f" providerId="LiveId" clId="{B3DE480C-B542-4E42-92BD-D9041C44416A}" dt="2021-01-27T06:24:42.628" v="785" actId="26606"/>
          <ac:cxnSpMkLst>
            <pc:docMk/>
            <pc:sldMk cId="2437250475" sldId="260"/>
            <ac:cxnSpMk id="14" creationId="{20E3A342-4D61-4E3F-AF90-1AB42AEB96CC}"/>
          </ac:cxnSpMkLst>
        </pc:cxnChg>
      </pc:sldChg>
      <pc:sldChg chg="addSp delSp modSp add del setBg delDesignElem">
        <pc:chgData name="masayoshishino0@gmail.com" userId="08c5caa11f522f7f" providerId="LiveId" clId="{B3DE480C-B542-4E42-92BD-D9041C44416A}" dt="2021-02-02T05:53:49.248" v="958"/>
        <pc:sldMkLst>
          <pc:docMk/>
          <pc:sldMk cId="796209063" sldId="261"/>
        </pc:sldMkLst>
        <pc:spChg chg="add del">
          <ac:chgData name="masayoshishino0@gmail.com" userId="08c5caa11f522f7f" providerId="LiveId" clId="{B3DE480C-B542-4E42-92BD-D9041C44416A}" dt="2021-02-02T05:53:49.248" v="958"/>
          <ac:spMkLst>
            <pc:docMk/>
            <pc:sldMk cId="796209063" sldId="261"/>
            <ac:spMk id="12" creationId="{3CD9DF72-87A3-404E-A828-84CBF11A8303}"/>
          </ac:spMkLst>
        </pc:spChg>
        <pc:picChg chg="add del mod">
          <ac:chgData name="masayoshishino0@gmail.com" userId="08c5caa11f522f7f" providerId="LiveId" clId="{B3DE480C-B542-4E42-92BD-D9041C44416A}" dt="2021-02-02T05:53:48.856" v="957"/>
          <ac:picMkLst>
            <pc:docMk/>
            <pc:sldMk cId="796209063" sldId="261"/>
            <ac:picMk id="6" creationId="{17B86E0D-5471-4289-A7D9-D2D9D79F2DD3}"/>
          </ac:picMkLst>
        </pc:picChg>
        <pc:cxnChg chg="add del">
          <ac:chgData name="masayoshishino0@gmail.com" userId="08c5caa11f522f7f" providerId="LiveId" clId="{B3DE480C-B542-4E42-92BD-D9041C44416A}" dt="2021-02-02T05:53:49.248" v="958"/>
          <ac:cxnSpMkLst>
            <pc:docMk/>
            <pc:sldMk cId="796209063" sldId="261"/>
            <ac:cxnSpMk id="14" creationId="{20E3A342-4D61-4E3F-AF90-1AB42AEB96CC}"/>
          </ac:cxnSpMkLst>
        </pc:cxnChg>
      </pc:sldChg>
      <pc:sldChg chg="delSp add setBg delDesignElem">
        <pc:chgData name="masayoshishino0@gmail.com" userId="08c5caa11f522f7f" providerId="LiveId" clId="{B3DE480C-B542-4E42-92BD-D9041C44416A}" dt="2021-02-02T05:53:55.485" v="960"/>
        <pc:sldMkLst>
          <pc:docMk/>
          <pc:sldMk cId="1538997320" sldId="261"/>
        </pc:sldMkLst>
        <pc:spChg chg="del">
          <ac:chgData name="masayoshishino0@gmail.com" userId="08c5caa11f522f7f" providerId="LiveId" clId="{B3DE480C-B542-4E42-92BD-D9041C44416A}" dt="2021-02-02T05:53:55.485" v="960"/>
          <ac:spMkLst>
            <pc:docMk/>
            <pc:sldMk cId="1538997320" sldId="261"/>
            <ac:spMk id="12" creationId="{3CD9DF72-87A3-404E-A828-84CBF11A8303}"/>
          </ac:spMkLst>
        </pc:spChg>
        <pc:cxnChg chg="del">
          <ac:chgData name="masayoshishino0@gmail.com" userId="08c5caa11f522f7f" providerId="LiveId" clId="{B3DE480C-B542-4E42-92BD-D9041C44416A}" dt="2021-02-02T05:53:55.485" v="960"/>
          <ac:cxnSpMkLst>
            <pc:docMk/>
            <pc:sldMk cId="1538997320" sldId="261"/>
            <ac:cxnSpMk id="14" creationId="{20E3A342-4D61-4E3F-AF90-1AB42AEB96CC}"/>
          </ac:cxnSpMkLst>
        </pc:cxnChg>
      </pc:sldChg>
      <pc:sldChg chg="addSp delSp modSp new mod setBg">
        <pc:chgData name="masayoshishino0@gmail.com" userId="08c5caa11f522f7f" providerId="LiveId" clId="{B3DE480C-B542-4E42-92BD-D9041C44416A}" dt="2021-02-06T09:18:56.731" v="2549" actId="1076"/>
        <pc:sldMkLst>
          <pc:docMk/>
          <pc:sldMk cId="1295359496" sldId="262"/>
        </pc:sldMkLst>
        <pc:spChg chg="mod ord">
          <ac:chgData name="masayoshishino0@gmail.com" userId="08c5caa11f522f7f" providerId="LiveId" clId="{B3DE480C-B542-4E42-92BD-D9041C44416A}" dt="2021-02-06T09:18:56.731" v="2549" actId="1076"/>
          <ac:spMkLst>
            <pc:docMk/>
            <pc:sldMk cId="1295359496" sldId="262"/>
            <ac:spMk id="2" creationId="{98803949-9188-4AA6-85AA-70E21D3764D0}"/>
          </ac:spMkLst>
        </pc:spChg>
        <pc:spChg chg="del">
          <ac:chgData name="masayoshishino0@gmail.com" userId="08c5caa11f522f7f" providerId="LiveId" clId="{B3DE480C-B542-4E42-92BD-D9041C44416A}" dt="2021-02-02T09:46:26.466" v="1226"/>
          <ac:spMkLst>
            <pc:docMk/>
            <pc:sldMk cId="1295359496" sldId="262"/>
            <ac:spMk id="3" creationId="{F86C2860-5299-4625-B76D-9C461870FFDD}"/>
          </ac:spMkLst>
        </pc:spChg>
        <pc:spChg chg="add mod">
          <ac:chgData name="masayoshishino0@gmail.com" userId="08c5caa11f522f7f" providerId="LiveId" clId="{B3DE480C-B542-4E42-92BD-D9041C44416A}" dt="2021-02-06T09:18:35.889" v="2547" actId="20577"/>
          <ac:spMkLst>
            <pc:docMk/>
            <pc:sldMk cId="1295359496" sldId="262"/>
            <ac:spMk id="9" creationId="{73D04292-6F85-4CA3-BEB5-4704E54CAFFB}"/>
          </ac:spMkLst>
        </pc:spChg>
        <pc:spChg chg="add">
          <ac:chgData name="masayoshishino0@gmail.com" userId="08c5caa11f522f7f" providerId="LiveId" clId="{B3DE480C-B542-4E42-92BD-D9041C44416A}" dt="2021-02-02T09:46:36.012" v="1229" actId="26606"/>
          <ac:spMkLst>
            <pc:docMk/>
            <pc:sldMk cId="1295359496" sldId="262"/>
            <ac:spMk id="12" creationId="{3CD9DF72-87A3-404E-A828-84CBF11A8303}"/>
          </ac:spMkLst>
        </pc:spChg>
        <pc:picChg chg="add mod">
          <ac:chgData name="masayoshishino0@gmail.com" userId="08c5caa11f522f7f" providerId="LiveId" clId="{B3DE480C-B542-4E42-92BD-D9041C44416A}" dt="2021-02-02T09:46:36.012" v="1229" actId="26606"/>
          <ac:picMkLst>
            <pc:docMk/>
            <pc:sldMk cId="1295359496" sldId="262"/>
            <ac:picMk id="5" creationId="{AFEEC1A5-0178-4A6B-A939-2D7D32A26F03}"/>
          </ac:picMkLst>
        </pc:picChg>
        <pc:cxnChg chg="add">
          <ac:chgData name="masayoshishino0@gmail.com" userId="08c5caa11f522f7f" providerId="LiveId" clId="{B3DE480C-B542-4E42-92BD-D9041C44416A}" dt="2021-02-02T09:46:36.012" v="1229" actId="26606"/>
          <ac:cxnSpMkLst>
            <pc:docMk/>
            <pc:sldMk cId="1295359496" sldId="262"/>
            <ac:cxnSpMk id="14" creationId="{20E3A342-4D61-4E3F-AF90-1AB42AEB96CC}"/>
          </ac:cxnSpMkLst>
        </pc:cxnChg>
      </pc:sldChg>
      <pc:sldChg chg="addSp delSp modSp new mod">
        <pc:chgData name="masayoshishino0@gmail.com" userId="08c5caa11f522f7f" providerId="LiveId" clId="{B3DE480C-B542-4E42-92BD-D9041C44416A}" dt="2021-02-06T11:12:28.644" v="3332" actId="14734"/>
        <pc:sldMkLst>
          <pc:docMk/>
          <pc:sldMk cId="1606737810" sldId="263"/>
        </pc:sldMkLst>
        <pc:spChg chg="del">
          <ac:chgData name="masayoshishino0@gmail.com" userId="08c5caa11f522f7f" providerId="LiveId" clId="{B3DE480C-B542-4E42-92BD-D9041C44416A}" dt="2021-02-06T09:45:04.442" v="2552" actId="478"/>
          <ac:spMkLst>
            <pc:docMk/>
            <pc:sldMk cId="1606737810" sldId="263"/>
            <ac:spMk id="2" creationId="{13B332D8-310F-4BAA-8805-EC3E522BD7CC}"/>
          </ac:spMkLst>
        </pc:spChg>
        <pc:spChg chg="del">
          <ac:chgData name="masayoshishino0@gmail.com" userId="08c5caa11f522f7f" providerId="LiveId" clId="{B3DE480C-B542-4E42-92BD-D9041C44416A}" dt="2021-02-06T09:45:03.243" v="2551" actId="478"/>
          <ac:spMkLst>
            <pc:docMk/>
            <pc:sldMk cId="1606737810" sldId="263"/>
            <ac:spMk id="3" creationId="{4E6265B3-F8CE-4D67-9574-998DF772E49D}"/>
          </ac:spMkLst>
        </pc:spChg>
        <pc:graphicFrameChg chg="add mod modGraphic">
          <ac:chgData name="masayoshishino0@gmail.com" userId="08c5caa11f522f7f" providerId="LiveId" clId="{B3DE480C-B542-4E42-92BD-D9041C44416A}" dt="2021-02-06T11:12:28.644" v="3332" actId="14734"/>
          <ac:graphicFrameMkLst>
            <pc:docMk/>
            <pc:sldMk cId="1606737810" sldId="263"/>
            <ac:graphicFrameMk id="4" creationId="{399406A4-56B1-4BC3-B6AF-A3168CAE7C50}"/>
          </ac:graphicFrameMkLst>
        </pc:graphicFrameChg>
      </pc:sldChg>
      <pc:sldChg chg="addSp delSp modSp new mod">
        <pc:chgData name="masayoshishino0@gmail.com" userId="08c5caa11f522f7f" providerId="LiveId" clId="{B3DE480C-B542-4E42-92BD-D9041C44416A}" dt="2021-02-06T10:15:58.684" v="3311" actId="20577"/>
        <pc:sldMkLst>
          <pc:docMk/>
          <pc:sldMk cId="3762623708" sldId="264"/>
        </pc:sldMkLst>
        <pc:spChg chg="del">
          <ac:chgData name="masayoshishino0@gmail.com" userId="08c5caa11f522f7f" providerId="LiveId" clId="{B3DE480C-B542-4E42-92BD-D9041C44416A}" dt="2021-02-06T10:12:23.353" v="3229" actId="478"/>
          <ac:spMkLst>
            <pc:docMk/>
            <pc:sldMk cId="3762623708" sldId="264"/>
            <ac:spMk id="2" creationId="{9A3E88D4-4DBD-42AA-856A-4C9C5F7B86D3}"/>
          </ac:spMkLst>
        </pc:spChg>
        <pc:spChg chg="del">
          <ac:chgData name="masayoshishino0@gmail.com" userId="08c5caa11f522f7f" providerId="LiveId" clId="{B3DE480C-B542-4E42-92BD-D9041C44416A}" dt="2021-02-06T10:12:20.285" v="3228" actId="478"/>
          <ac:spMkLst>
            <pc:docMk/>
            <pc:sldMk cId="3762623708" sldId="264"/>
            <ac:spMk id="3" creationId="{051B0639-1A84-47B3-8DDD-8D8FC61B6453}"/>
          </ac:spMkLst>
        </pc:spChg>
        <pc:spChg chg="add mod">
          <ac:chgData name="masayoshishino0@gmail.com" userId="08c5caa11f522f7f" providerId="LiveId" clId="{B3DE480C-B542-4E42-92BD-D9041C44416A}" dt="2021-02-06T10:15:58.684" v="3311" actId="20577"/>
          <ac:spMkLst>
            <pc:docMk/>
            <pc:sldMk cId="3762623708" sldId="264"/>
            <ac:spMk id="4" creationId="{4B49453E-CF08-406F-A2E6-12331CC8DB9D}"/>
          </ac:spMkLst>
        </pc:spChg>
        <pc:spChg chg="add mod">
          <ac:chgData name="masayoshishino0@gmail.com" userId="08c5caa11f522f7f" providerId="LiveId" clId="{B3DE480C-B542-4E42-92BD-D9041C44416A}" dt="2021-02-06T10:15:49.783" v="3305" actId="113"/>
          <ac:spMkLst>
            <pc:docMk/>
            <pc:sldMk cId="3762623708" sldId="264"/>
            <ac:spMk id="5" creationId="{230D62A1-E2FF-48B3-9A16-AEF510656C0F}"/>
          </ac:spMkLst>
        </pc:spChg>
      </pc:sldChg>
    </pc:docChg>
  </pc:docChgLst>
  <pc:docChgLst>
    <pc:chgData name="masayoshishino0@gmail.com" userId="08c5caa11f522f7f" providerId="LiveId" clId="{47E58D82-4B57-406C-AD43-56066E22369B}"/>
    <pc:docChg chg="custSel addSld modSld">
      <pc:chgData name="masayoshishino0@gmail.com" userId="08c5caa11f522f7f" providerId="LiveId" clId="{47E58D82-4B57-406C-AD43-56066E22369B}" dt="2021-03-16T16:01:41.718" v="1069" actId="20577"/>
      <pc:docMkLst>
        <pc:docMk/>
      </pc:docMkLst>
      <pc:sldChg chg="addSp delSp modSp mod">
        <pc:chgData name="masayoshishino0@gmail.com" userId="08c5caa11f522f7f" providerId="LiveId" clId="{47E58D82-4B57-406C-AD43-56066E22369B}" dt="2021-02-25T08:52:17.153" v="192" actId="20577"/>
        <pc:sldMkLst>
          <pc:docMk/>
          <pc:sldMk cId="1331100726" sldId="256"/>
        </pc:sldMkLst>
        <pc:spChg chg="del">
          <ac:chgData name="masayoshishino0@gmail.com" userId="08c5caa11f522f7f" providerId="LiveId" clId="{47E58D82-4B57-406C-AD43-56066E22369B}" dt="2021-02-25T08:48:13.840" v="0" actId="478"/>
          <ac:spMkLst>
            <pc:docMk/>
            <pc:sldMk cId="1331100726" sldId="256"/>
            <ac:spMk id="2" creationId="{9E421A38-4824-4612-B154-B0D2C73167D2}"/>
          </ac:spMkLst>
        </pc:spChg>
        <pc:spChg chg="del">
          <ac:chgData name="masayoshishino0@gmail.com" userId="08c5caa11f522f7f" providerId="LiveId" clId="{47E58D82-4B57-406C-AD43-56066E22369B}" dt="2021-02-25T08:48:18.211" v="1" actId="478"/>
          <ac:spMkLst>
            <pc:docMk/>
            <pc:sldMk cId="1331100726" sldId="256"/>
            <ac:spMk id="3" creationId="{E9FACF58-96EC-45C5-ACB1-6A5C40F08508}"/>
          </ac:spMkLst>
        </pc:spChg>
        <pc:spChg chg="add mod">
          <ac:chgData name="masayoshishino0@gmail.com" userId="08c5caa11f522f7f" providerId="LiveId" clId="{47E58D82-4B57-406C-AD43-56066E22369B}" dt="2021-02-25T08:52:17.153" v="192" actId="20577"/>
          <ac:spMkLst>
            <pc:docMk/>
            <pc:sldMk cId="1331100726" sldId="256"/>
            <ac:spMk id="4" creationId="{ECC2A3AA-F509-4F55-8A46-5313C5C89893}"/>
          </ac:spMkLst>
        </pc:spChg>
      </pc:sldChg>
      <pc:sldChg chg="addSp delSp modSp mod setBg">
        <pc:chgData name="masayoshishino0@gmail.com" userId="08c5caa11f522f7f" providerId="LiveId" clId="{47E58D82-4B57-406C-AD43-56066E22369B}" dt="2021-03-16T16:01:41.718" v="1069" actId="20577"/>
        <pc:sldMkLst>
          <pc:docMk/>
          <pc:sldMk cId="3358340118" sldId="258"/>
        </pc:sldMkLst>
        <pc:spChg chg="mod">
          <ac:chgData name="masayoshishino0@gmail.com" userId="08c5caa11f522f7f" providerId="LiveId" clId="{47E58D82-4B57-406C-AD43-56066E22369B}" dt="2021-03-16T16:01:41.718" v="1069" actId="20577"/>
          <ac:spMkLst>
            <pc:docMk/>
            <pc:sldMk cId="3358340118" sldId="258"/>
            <ac:spMk id="5" creationId="{A3DD2B01-A9D5-44B1-903D-DD13B82762BB}"/>
          </ac:spMkLst>
        </pc:spChg>
        <pc:picChg chg="add mod">
          <ac:chgData name="masayoshishino0@gmail.com" userId="08c5caa11f522f7f" providerId="LiveId" clId="{47E58D82-4B57-406C-AD43-56066E22369B}" dt="2021-03-05T07:38:25.609" v="691" actId="1076"/>
          <ac:picMkLst>
            <pc:docMk/>
            <pc:sldMk cId="3358340118" sldId="258"/>
            <ac:picMk id="3" creationId="{943C48D2-0A8C-4647-9813-D7BC1149C321}"/>
          </ac:picMkLst>
        </pc:picChg>
        <pc:picChg chg="add del mod">
          <ac:chgData name="masayoshishino0@gmail.com" userId="08c5caa11f522f7f" providerId="LiveId" clId="{47E58D82-4B57-406C-AD43-56066E22369B}" dt="2021-03-05T07:23:15.218" v="630" actId="478"/>
          <ac:picMkLst>
            <pc:docMk/>
            <pc:sldMk cId="3358340118" sldId="258"/>
            <ac:picMk id="6" creationId="{7A465985-3F69-4196-A6C8-ACB4B098134C}"/>
          </ac:picMkLst>
        </pc:picChg>
        <pc:picChg chg="add mod">
          <ac:chgData name="masayoshishino0@gmail.com" userId="08c5caa11f522f7f" providerId="LiveId" clId="{47E58D82-4B57-406C-AD43-56066E22369B}" dt="2021-03-05T07:38:31.274" v="692" actId="1076"/>
          <ac:picMkLst>
            <pc:docMk/>
            <pc:sldMk cId="3358340118" sldId="258"/>
            <ac:picMk id="8" creationId="{3D21A345-9ED8-4CDB-B188-3C5E32585753}"/>
          </ac:picMkLst>
        </pc:picChg>
      </pc:sldChg>
      <pc:sldChg chg="addSp delSp modSp new mod">
        <pc:chgData name="masayoshishino0@gmail.com" userId="08c5caa11f522f7f" providerId="LiveId" clId="{47E58D82-4B57-406C-AD43-56066E22369B}" dt="2021-03-07T06:28:25.553" v="950" actId="14100"/>
        <pc:sldMkLst>
          <pc:docMk/>
          <pc:sldMk cId="3207054413" sldId="265"/>
        </pc:sldMkLst>
        <pc:spChg chg="del">
          <ac:chgData name="masayoshishino0@gmail.com" userId="08c5caa11f522f7f" providerId="LiveId" clId="{47E58D82-4B57-406C-AD43-56066E22369B}" dt="2021-03-07T06:13:36.277" v="695" actId="478"/>
          <ac:spMkLst>
            <pc:docMk/>
            <pc:sldMk cId="3207054413" sldId="265"/>
            <ac:spMk id="2" creationId="{02396BAD-1C31-4A3F-9430-C0101CFF9F43}"/>
          </ac:spMkLst>
        </pc:spChg>
        <pc:spChg chg="del">
          <ac:chgData name="masayoshishino0@gmail.com" userId="08c5caa11f522f7f" providerId="LiveId" clId="{47E58D82-4B57-406C-AD43-56066E22369B}" dt="2021-03-07T06:13:34.714" v="694" actId="478"/>
          <ac:spMkLst>
            <pc:docMk/>
            <pc:sldMk cId="3207054413" sldId="265"/>
            <ac:spMk id="3" creationId="{C611AB0E-431B-4FF6-A7DB-8D9A1AD2B8C5}"/>
          </ac:spMkLst>
        </pc:spChg>
        <pc:graphicFrameChg chg="add mod modGraphic">
          <ac:chgData name="masayoshishino0@gmail.com" userId="08c5caa11f522f7f" providerId="LiveId" clId="{47E58D82-4B57-406C-AD43-56066E22369B}" dt="2021-03-07T06:28:25.553" v="950" actId="14100"/>
          <ac:graphicFrameMkLst>
            <pc:docMk/>
            <pc:sldMk cId="3207054413" sldId="265"/>
            <ac:graphicFrameMk id="4" creationId="{1CF9B7DA-8544-4DBC-880D-C165D3DA177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2EDE7-E98E-460C-A5C6-8D307E944B60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77D5936A-7E65-469F-BCBC-536DA2D2C15D}">
      <dgm:prSet phldrT="[テキスト]"/>
      <dgm:spPr/>
      <dgm:t>
        <a:bodyPr/>
        <a:lstStyle/>
        <a:p>
          <a:r>
            <a:rPr kumimoji="1" lang="en-US" altLang="ja-JP" dirty="0"/>
            <a:t>STEP1</a:t>
          </a:r>
        </a:p>
        <a:p>
          <a:r>
            <a:rPr kumimoji="1" lang="ja-JP" altLang="en-US" dirty="0"/>
            <a:t>基礎控除の額を計算</a:t>
          </a:r>
        </a:p>
      </dgm:t>
    </dgm:pt>
    <dgm:pt modelId="{5FEE4540-F2A3-4E99-8FCD-6CF0A62C9A23}" type="parTrans" cxnId="{C139DA0B-A7E5-47C8-940C-26DBD89B8027}">
      <dgm:prSet/>
      <dgm:spPr/>
      <dgm:t>
        <a:bodyPr/>
        <a:lstStyle/>
        <a:p>
          <a:endParaRPr kumimoji="1" lang="ja-JP" altLang="en-US"/>
        </a:p>
      </dgm:t>
    </dgm:pt>
    <dgm:pt modelId="{3DE7CDCB-A041-4075-8C92-C4A6883C94F8}" type="sibTrans" cxnId="{C139DA0B-A7E5-47C8-940C-26DBD89B8027}">
      <dgm:prSet/>
      <dgm:spPr/>
      <dgm:t>
        <a:bodyPr/>
        <a:lstStyle/>
        <a:p>
          <a:endParaRPr kumimoji="1" lang="ja-JP" altLang="en-US"/>
        </a:p>
      </dgm:t>
    </dgm:pt>
    <dgm:pt modelId="{9831093E-1D5A-4929-BB80-F9CA927DA8F7}">
      <dgm:prSet phldrT="[テキスト]"/>
      <dgm:spPr/>
      <dgm:t>
        <a:bodyPr/>
        <a:lstStyle/>
        <a:p>
          <a:r>
            <a:rPr kumimoji="1" lang="en-US" altLang="ja-JP" dirty="0"/>
            <a:t>STEP2</a:t>
          </a:r>
        </a:p>
        <a:p>
          <a:r>
            <a:rPr kumimoji="1" lang="ja-JP" altLang="en-US" dirty="0"/>
            <a:t>課税総額の計算</a:t>
          </a:r>
        </a:p>
      </dgm:t>
    </dgm:pt>
    <dgm:pt modelId="{D8656B3A-916B-4FAD-BB9D-97DB7F128890}" type="parTrans" cxnId="{9B57ACE0-2465-438A-9837-53BD8AD1A5A5}">
      <dgm:prSet/>
      <dgm:spPr/>
      <dgm:t>
        <a:bodyPr/>
        <a:lstStyle/>
        <a:p>
          <a:endParaRPr kumimoji="1" lang="ja-JP" altLang="en-US"/>
        </a:p>
      </dgm:t>
    </dgm:pt>
    <dgm:pt modelId="{B6E3FDD3-7A6F-47F2-A631-01EE0112B76B}" type="sibTrans" cxnId="{9B57ACE0-2465-438A-9837-53BD8AD1A5A5}">
      <dgm:prSet/>
      <dgm:spPr/>
      <dgm:t>
        <a:bodyPr/>
        <a:lstStyle/>
        <a:p>
          <a:endParaRPr kumimoji="1" lang="ja-JP" altLang="en-US"/>
        </a:p>
      </dgm:t>
    </dgm:pt>
    <dgm:pt modelId="{2CC63238-D84F-4EB8-A0FE-B1C25C49A686}">
      <dgm:prSet phldrT="[テキスト]"/>
      <dgm:spPr/>
      <dgm:t>
        <a:bodyPr/>
        <a:lstStyle/>
        <a:p>
          <a:r>
            <a:rPr kumimoji="1" lang="en-US" altLang="ja-JP" dirty="0"/>
            <a:t>STEP3</a:t>
          </a:r>
        </a:p>
        <a:p>
          <a:r>
            <a:rPr kumimoji="1" lang="ja-JP" altLang="en-US" dirty="0"/>
            <a:t>相続税総額の計算</a:t>
          </a:r>
        </a:p>
      </dgm:t>
    </dgm:pt>
    <dgm:pt modelId="{160B40BE-1120-4F7E-8213-8B6E3A2FA6B3}" type="parTrans" cxnId="{C52BEFCC-9B6C-4B47-8298-24B817117065}">
      <dgm:prSet/>
      <dgm:spPr/>
      <dgm:t>
        <a:bodyPr/>
        <a:lstStyle/>
        <a:p>
          <a:endParaRPr kumimoji="1" lang="ja-JP" altLang="en-US"/>
        </a:p>
      </dgm:t>
    </dgm:pt>
    <dgm:pt modelId="{680F26F9-0C45-4708-9195-2BE2D1A68162}" type="sibTrans" cxnId="{C52BEFCC-9B6C-4B47-8298-24B817117065}">
      <dgm:prSet/>
      <dgm:spPr/>
      <dgm:t>
        <a:bodyPr/>
        <a:lstStyle/>
        <a:p>
          <a:endParaRPr kumimoji="1" lang="ja-JP" altLang="en-US"/>
        </a:p>
      </dgm:t>
    </dgm:pt>
    <dgm:pt modelId="{5A501C5B-B626-4779-8C6D-702E852D8439}">
      <dgm:prSet phldrT="[テキスト]"/>
      <dgm:spPr/>
      <dgm:t>
        <a:bodyPr/>
        <a:lstStyle/>
        <a:p>
          <a:r>
            <a:rPr kumimoji="1" lang="en-US" altLang="ja-JP" dirty="0"/>
            <a:t>STEP</a:t>
          </a:r>
          <a:r>
            <a:rPr kumimoji="1" lang="ja-JP" altLang="en-US" dirty="0"/>
            <a:t>４</a:t>
          </a:r>
          <a:endParaRPr kumimoji="1" lang="en-US" altLang="ja-JP" dirty="0"/>
        </a:p>
        <a:p>
          <a:r>
            <a:rPr kumimoji="1" lang="ja-JP" altLang="en-US" dirty="0"/>
            <a:t>各人の相続税額の計算</a:t>
          </a:r>
        </a:p>
      </dgm:t>
    </dgm:pt>
    <dgm:pt modelId="{CC5F49F5-E542-4E0D-9551-33D00E7D8A1E}" type="parTrans" cxnId="{3DBD4686-92F5-482E-BD41-B640007DE588}">
      <dgm:prSet/>
      <dgm:spPr/>
      <dgm:t>
        <a:bodyPr/>
        <a:lstStyle/>
        <a:p>
          <a:endParaRPr kumimoji="1" lang="ja-JP" altLang="en-US"/>
        </a:p>
      </dgm:t>
    </dgm:pt>
    <dgm:pt modelId="{E8D0F376-1544-4655-92CB-D1EB9328DE9D}" type="sibTrans" cxnId="{3DBD4686-92F5-482E-BD41-B640007DE588}">
      <dgm:prSet/>
      <dgm:spPr/>
      <dgm:t>
        <a:bodyPr/>
        <a:lstStyle/>
        <a:p>
          <a:endParaRPr kumimoji="1" lang="ja-JP" altLang="en-US"/>
        </a:p>
      </dgm:t>
    </dgm:pt>
    <dgm:pt modelId="{541BDC3D-95D8-433D-8458-5D046644CB5F}" type="pres">
      <dgm:prSet presAssocID="{24B2EDE7-E98E-460C-A5C6-8D307E944B60}" presName="Name0" presStyleCnt="0">
        <dgm:presLayoutVars>
          <dgm:dir/>
          <dgm:resizeHandles val="exact"/>
        </dgm:presLayoutVars>
      </dgm:prSet>
      <dgm:spPr/>
    </dgm:pt>
    <dgm:pt modelId="{E81E2727-E983-4330-BC84-043C508311C9}" type="pres">
      <dgm:prSet presAssocID="{77D5936A-7E65-469F-BCBC-536DA2D2C15D}" presName="node" presStyleLbl="node1" presStyleIdx="0" presStyleCnt="4">
        <dgm:presLayoutVars>
          <dgm:bulletEnabled val="1"/>
        </dgm:presLayoutVars>
      </dgm:prSet>
      <dgm:spPr/>
    </dgm:pt>
    <dgm:pt modelId="{6550C74B-F656-445E-96CC-78C32C8B5A7D}" type="pres">
      <dgm:prSet presAssocID="{3DE7CDCB-A041-4075-8C92-C4A6883C94F8}" presName="sibTrans" presStyleLbl="sibTrans2D1" presStyleIdx="0" presStyleCnt="3"/>
      <dgm:spPr/>
    </dgm:pt>
    <dgm:pt modelId="{4552FD05-D905-483C-9D32-0A7E7DE873BD}" type="pres">
      <dgm:prSet presAssocID="{3DE7CDCB-A041-4075-8C92-C4A6883C94F8}" presName="connectorText" presStyleLbl="sibTrans2D1" presStyleIdx="0" presStyleCnt="3"/>
      <dgm:spPr/>
    </dgm:pt>
    <dgm:pt modelId="{58E7C48F-708C-429A-A309-FF0253B24A0F}" type="pres">
      <dgm:prSet presAssocID="{9831093E-1D5A-4929-BB80-F9CA927DA8F7}" presName="node" presStyleLbl="node1" presStyleIdx="1" presStyleCnt="4">
        <dgm:presLayoutVars>
          <dgm:bulletEnabled val="1"/>
        </dgm:presLayoutVars>
      </dgm:prSet>
      <dgm:spPr/>
    </dgm:pt>
    <dgm:pt modelId="{5EE71908-035D-4B86-B940-5485D0B86B5C}" type="pres">
      <dgm:prSet presAssocID="{B6E3FDD3-7A6F-47F2-A631-01EE0112B76B}" presName="sibTrans" presStyleLbl="sibTrans2D1" presStyleIdx="1" presStyleCnt="3"/>
      <dgm:spPr/>
    </dgm:pt>
    <dgm:pt modelId="{8A6D2CC4-5B57-4CB7-9090-F7E2E60D81E4}" type="pres">
      <dgm:prSet presAssocID="{B6E3FDD3-7A6F-47F2-A631-01EE0112B76B}" presName="connectorText" presStyleLbl="sibTrans2D1" presStyleIdx="1" presStyleCnt="3"/>
      <dgm:spPr/>
    </dgm:pt>
    <dgm:pt modelId="{A0E69144-6C8A-47FB-B165-91AC676E222A}" type="pres">
      <dgm:prSet presAssocID="{2CC63238-D84F-4EB8-A0FE-B1C25C49A686}" presName="node" presStyleLbl="node1" presStyleIdx="2" presStyleCnt="4">
        <dgm:presLayoutVars>
          <dgm:bulletEnabled val="1"/>
        </dgm:presLayoutVars>
      </dgm:prSet>
      <dgm:spPr/>
    </dgm:pt>
    <dgm:pt modelId="{B4F9E823-4D3C-484D-AF79-3BC2E759B02B}" type="pres">
      <dgm:prSet presAssocID="{680F26F9-0C45-4708-9195-2BE2D1A68162}" presName="sibTrans" presStyleLbl="sibTrans2D1" presStyleIdx="2" presStyleCnt="3"/>
      <dgm:spPr/>
    </dgm:pt>
    <dgm:pt modelId="{9FEA6B71-6FE0-46A4-AD6D-14CFE1E07412}" type="pres">
      <dgm:prSet presAssocID="{680F26F9-0C45-4708-9195-2BE2D1A68162}" presName="connectorText" presStyleLbl="sibTrans2D1" presStyleIdx="2" presStyleCnt="3"/>
      <dgm:spPr/>
    </dgm:pt>
    <dgm:pt modelId="{9A9376FC-FD98-42B6-9579-F6A61E456218}" type="pres">
      <dgm:prSet presAssocID="{5A501C5B-B626-4779-8C6D-702E852D8439}" presName="node" presStyleLbl="node1" presStyleIdx="3" presStyleCnt="4">
        <dgm:presLayoutVars>
          <dgm:bulletEnabled val="1"/>
        </dgm:presLayoutVars>
      </dgm:prSet>
      <dgm:spPr/>
    </dgm:pt>
  </dgm:ptLst>
  <dgm:cxnLst>
    <dgm:cxn modelId="{C139DA0B-A7E5-47C8-940C-26DBD89B8027}" srcId="{24B2EDE7-E98E-460C-A5C6-8D307E944B60}" destId="{77D5936A-7E65-469F-BCBC-536DA2D2C15D}" srcOrd="0" destOrd="0" parTransId="{5FEE4540-F2A3-4E99-8FCD-6CF0A62C9A23}" sibTransId="{3DE7CDCB-A041-4075-8C92-C4A6883C94F8}"/>
    <dgm:cxn modelId="{AF248219-129F-4932-9F15-1340FB551DAB}" type="presOf" srcId="{9831093E-1D5A-4929-BB80-F9CA927DA8F7}" destId="{58E7C48F-708C-429A-A309-FF0253B24A0F}" srcOrd="0" destOrd="0" presId="urn:microsoft.com/office/officeart/2005/8/layout/process1"/>
    <dgm:cxn modelId="{38E64226-C94E-413A-B17D-3E4D4E7B843D}" type="presOf" srcId="{77D5936A-7E65-469F-BCBC-536DA2D2C15D}" destId="{E81E2727-E983-4330-BC84-043C508311C9}" srcOrd="0" destOrd="0" presId="urn:microsoft.com/office/officeart/2005/8/layout/process1"/>
    <dgm:cxn modelId="{721CA668-C141-4357-98BC-7E8BEFD13BC6}" type="presOf" srcId="{5A501C5B-B626-4779-8C6D-702E852D8439}" destId="{9A9376FC-FD98-42B6-9579-F6A61E456218}" srcOrd="0" destOrd="0" presId="urn:microsoft.com/office/officeart/2005/8/layout/process1"/>
    <dgm:cxn modelId="{74079D4B-A9E1-431F-80E5-7C2FBB8BEE22}" type="presOf" srcId="{3DE7CDCB-A041-4075-8C92-C4A6883C94F8}" destId="{6550C74B-F656-445E-96CC-78C32C8B5A7D}" srcOrd="0" destOrd="0" presId="urn:microsoft.com/office/officeart/2005/8/layout/process1"/>
    <dgm:cxn modelId="{D3AA9A72-6364-4829-BE84-8A2C4ED22BF8}" type="presOf" srcId="{B6E3FDD3-7A6F-47F2-A631-01EE0112B76B}" destId="{8A6D2CC4-5B57-4CB7-9090-F7E2E60D81E4}" srcOrd="1" destOrd="0" presId="urn:microsoft.com/office/officeart/2005/8/layout/process1"/>
    <dgm:cxn modelId="{3DBD4686-92F5-482E-BD41-B640007DE588}" srcId="{24B2EDE7-E98E-460C-A5C6-8D307E944B60}" destId="{5A501C5B-B626-4779-8C6D-702E852D8439}" srcOrd="3" destOrd="0" parTransId="{CC5F49F5-E542-4E0D-9551-33D00E7D8A1E}" sibTransId="{E8D0F376-1544-4655-92CB-D1EB9328DE9D}"/>
    <dgm:cxn modelId="{05D8AB8C-E4A5-4E94-896B-EEA2D55E0CF2}" type="presOf" srcId="{B6E3FDD3-7A6F-47F2-A631-01EE0112B76B}" destId="{5EE71908-035D-4B86-B940-5485D0B86B5C}" srcOrd="0" destOrd="0" presId="urn:microsoft.com/office/officeart/2005/8/layout/process1"/>
    <dgm:cxn modelId="{1F317F9B-3BE5-4C2E-AC20-C71484F1B35D}" type="presOf" srcId="{24B2EDE7-E98E-460C-A5C6-8D307E944B60}" destId="{541BDC3D-95D8-433D-8458-5D046644CB5F}" srcOrd="0" destOrd="0" presId="urn:microsoft.com/office/officeart/2005/8/layout/process1"/>
    <dgm:cxn modelId="{1D535CAE-3DAA-437B-A263-CDEE0EB17DF2}" type="presOf" srcId="{680F26F9-0C45-4708-9195-2BE2D1A68162}" destId="{9FEA6B71-6FE0-46A4-AD6D-14CFE1E07412}" srcOrd="1" destOrd="0" presId="urn:microsoft.com/office/officeart/2005/8/layout/process1"/>
    <dgm:cxn modelId="{EC113EB0-C201-4EBF-9936-5B49E42AF8FE}" type="presOf" srcId="{3DE7CDCB-A041-4075-8C92-C4A6883C94F8}" destId="{4552FD05-D905-483C-9D32-0A7E7DE873BD}" srcOrd="1" destOrd="0" presId="urn:microsoft.com/office/officeart/2005/8/layout/process1"/>
    <dgm:cxn modelId="{C52BEFCC-9B6C-4B47-8298-24B817117065}" srcId="{24B2EDE7-E98E-460C-A5C6-8D307E944B60}" destId="{2CC63238-D84F-4EB8-A0FE-B1C25C49A686}" srcOrd="2" destOrd="0" parTransId="{160B40BE-1120-4F7E-8213-8B6E3A2FA6B3}" sibTransId="{680F26F9-0C45-4708-9195-2BE2D1A68162}"/>
    <dgm:cxn modelId="{1CFFE6D6-740C-45BC-B295-01D820C95506}" type="presOf" srcId="{680F26F9-0C45-4708-9195-2BE2D1A68162}" destId="{B4F9E823-4D3C-484D-AF79-3BC2E759B02B}" srcOrd="0" destOrd="0" presId="urn:microsoft.com/office/officeart/2005/8/layout/process1"/>
    <dgm:cxn modelId="{9B57ACE0-2465-438A-9837-53BD8AD1A5A5}" srcId="{24B2EDE7-E98E-460C-A5C6-8D307E944B60}" destId="{9831093E-1D5A-4929-BB80-F9CA927DA8F7}" srcOrd="1" destOrd="0" parTransId="{D8656B3A-916B-4FAD-BB9D-97DB7F128890}" sibTransId="{B6E3FDD3-7A6F-47F2-A631-01EE0112B76B}"/>
    <dgm:cxn modelId="{DE4CAFF5-31E4-4E18-9DE2-2658878491F3}" type="presOf" srcId="{2CC63238-D84F-4EB8-A0FE-B1C25C49A686}" destId="{A0E69144-6C8A-47FB-B165-91AC676E222A}" srcOrd="0" destOrd="0" presId="urn:microsoft.com/office/officeart/2005/8/layout/process1"/>
    <dgm:cxn modelId="{D223FEB9-EE14-41C6-A52B-11151A3C10EB}" type="presParOf" srcId="{541BDC3D-95D8-433D-8458-5D046644CB5F}" destId="{E81E2727-E983-4330-BC84-043C508311C9}" srcOrd="0" destOrd="0" presId="urn:microsoft.com/office/officeart/2005/8/layout/process1"/>
    <dgm:cxn modelId="{6135DACD-A034-4089-9E96-099792F34534}" type="presParOf" srcId="{541BDC3D-95D8-433D-8458-5D046644CB5F}" destId="{6550C74B-F656-445E-96CC-78C32C8B5A7D}" srcOrd="1" destOrd="0" presId="urn:microsoft.com/office/officeart/2005/8/layout/process1"/>
    <dgm:cxn modelId="{BC02C990-08CC-41E5-8A61-30D33487D499}" type="presParOf" srcId="{6550C74B-F656-445E-96CC-78C32C8B5A7D}" destId="{4552FD05-D905-483C-9D32-0A7E7DE873BD}" srcOrd="0" destOrd="0" presId="urn:microsoft.com/office/officeart/2005/8/layout/process1"/>
    <dgm:cxn modelId="{06881326-F7D1-42B9-B63F-302937741034}" type="presParOf" srcId="{541BDC3D-95D8-433D-8458-5D046644CB5F}" destId="{58E7C48F-708C-429A-A309-FF0253B24A0F}" srcOrd="2" destOrd="0" presId="urn:microsoft.com/office/officeart/2005/8/layout/process1"/>
    <dgm:cxn modelId="{9D8DB791-6D87-4001-9B13-EEAC2EBA4BCF}" type="presParOf" srcId="{541BDC3D-95D8-433D-8458-5D046644CB5F}" destId="{5EE71908-035D-4B86-B940-5485D0B86B5C}" srcOrd="3" destOrd="0" presId="urn:microsoft.com/office/officeart/2005/8/layout/process1"/>
    <dgm:cxn modelId="{565D77F3-3D01-4E33-B681-3636620D6441}" type="presParOf" srcId="{5EE71908-035D-4B86-B940-5485D0B86B5C}" destId="{8A6D2CC4-5B57-4CB7-9090-F7E2E60D81E4}" srcOrd="0" destOrd="0" presId="urn:microsoft.com/office/officeart/2005/8/layout/process1"/>
    <dgm:cxn modelId="{3BDBD3DA-D672-4A37-8337-49F551A0930E}" type="presParOf" srcId="{541BDC3D-95D8-433D-8458-5D046644CB5F}" destId="{A0E69144-6C8A-47FB-B165-91AC676E222A}" srcOrd="4" destOrd="0" presId="urn:microsoft.com/office/officeart/2005/8/layout/process1"/>
    <dgm:cxn modelId="{AD05ECBF-6C0F-446F-9F56-7A0117C41000}" type="presParOf" srcId="{541BDC3D-95D8-433D-8458-5D046644CB5F}" destId="{B4F9E823-4D3C-484D-AF79-3BC2E759B02B}" srcOrd="5" destOrd="0" presId="urn:microsoft.com/office/officeart/2005/8/layout/process1"/>
    <dgm:cxn modelId="{DD2F0D99-00A3-4FFF-B5B5-76DC1058E2D5}" type="presParOf" srcId="{B4F9E823-4D3C-484D-AF79-3BC2E759B02B}" destId="{9FEA6B71-6FE0-46A4-AD6D-14CFE1E07412}" srcOrd="0" destOrd="0" presId="urn:microsoft.com/office/officeart/2005/8/layout/process1"/>
    <dgm:cxn modelId="{3FC21B32-F676-483D-A7DD-5714F156BA27}" type="presParOf" srcId="{541BDC3D-95D8-433D-8458-5D046644CB5F}" destId="{9A9376FC-FD98-42B6-9579-F6A61E45621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2727-E983-4330-BC84-043C508311C9}">
      <dsp:nvSpPr>
        <dsp:cNvPr id="0" name=""/>
        <dsp:cNvSpPr/>
      </dsp:nvSpPr>
      <dsp:spPr>
        <a:xfrm>
          <a:off x="4275" y="2146668"/>
          <a:ext cx="1869368" cy="1437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STEP1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基礎控除の額を計算</a:t>
          </a:r>
        </a:p>
      </dsp:txBody>
      <dsp:txXfrm>
        <a:off x="46366" y="2188759"/>
        <a:ext cx="1785186" cy="1352894"/>
      </dsp:txXfrm>
    </dsp:sp>
    <dsp:sp modelId="{6550C74B-F656-445E-96CC-78C32C8B5A7D}">
      <dsp:nvSpPr>
        <dsp:cNvPr id="0" name=""/>
        <dsp:cNvSpPr/>
      </dsp:nvSpPr>
      <dsp:spPr>
        <a:xfrm>
          <a:off x="2060580" y="2633404"/>
          <a:ext cx="396306" cy="463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/>
        </a:p>
      </dsp:txBody>
      <dsp:txXfrm>
        <a:off x="2060580" y="2726125"/>
        <a:ext cx="277414" cy="278161"/>
      </dsp:txXfrm>
    </dsp:sp>
    <dsp:sp modelId="{58E7C48F-708C-429A-A309-FF0253B24A0F}">
      <dsp:nvSpPr>
        <dsp:cNvPr id="0" name=""/>
        <dsp:cNvSpPr/>
      </dsp:nvSpPr>
      <dsp:spPr>
        <a:xfrm>
          <a:off x="2621391" y="2146668"/>
          <a:ext cx="1869368" cy="1437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STEP2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課税総額の計算</a:t>
          </a:r>
        </a:p>
      </dsp:txBody>
      <dsp:txXfrm>
        <a:off x="2663482" y="2188759"/>
        <a:ext cx="1785186" cy="1352894"/>
      </dsp:txXfrm>
    </dsp:sp>
    <dsp:sp modelId="{5EE71908-035D-4B86-B940-5485D0B86B5C}">
      <dsp:nvSpPr>
        <dsp:cNvPr id="0" name=""/>
        <dsp:cNvSpPr/>
      </dsp:nvSpPr>
      <dsp:spPr>
        <a:xfrm>
          <a:off x="4677696" y="2633404"/>
          <a:ext cx="396306" cy="463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/>
        </a:p>
      </dsp:txBody>
      <dsp:txXfrm>
        <a:off x="4677696" y="2726125"/>
        <a:ext cx="277414" cy="278161"/>
      </dsp:txXfrm>
    </dsp:sp>
    <dsp:sp modelId="{A0E69144-6C8A-47FB-B165-91AC676E222A}">
      <dsp:nvSpPr>
        <dsp:cNvPr id="0" name=""/>
        <dsp:cNvSpPr/>
      </dsp:nvSpPr>
      <dsp:spPr>
        <a:xfrm>
          <a:off x="5238506" y="2146668"/>
          <a:ext cx="1869368" cy="1437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STEP3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相続税総額の計算</a:t>
          </a:r>
        </a:p>
      </dsp:txBody>
      <dsp:txXfrm>
        <a:off x="5280597" y="2188759"/>
        <a:ext cx="1785186" cy="1352894"/>
      </dsp:txXfrm>
    </dsp:sp>
    <dsp:sp modelId="{B4F9E823-4D3C-484D-AF79-3BC2E759B02B}">
      <dsp:nvSpPr>
        <dsp:cNvPr id="0" name=""/>
        <dsp:cNvSpPr/>
      </dsp:nvSpPr>
      <dsp:spPr>
        <a:xfrm>
          <a:off x="7294811" y="2633404"/>
          <a:ext cx="396306" cy="463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/>
        </a:p>
      </dsp:txBody>
      <dsp:txXfrm>
        <a:off x="7294811" y="2726125"/>
        <a:ext cx="277414" cy="278161"/>
      </dsp:txXfrm>
    </dsp:sp>
    <dsp:sp modelId="{9A9376FC-FD98-42B6-9579-F6A61E456218}">
      <dsp:nvSpPr>
        <dsp:cNvPr id="0" name=""/>
        <dsp:cNvSpPr/>
      </dsp:nvSpPr>
      <dsp:spPr>
        <a:xfrm>
          <a:off x="7855622" y="2146668"/>
          <a:ext cx="1869368" cy="1437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STEP</a:t>
          </a:r>
          <a:r>
            <a:rPr kumimoji="1" lang="ja-JP" altLang="en-US" sz="1800" kern="1200" dirty="0"/>
            <a:t>４</a:t>
          </a:r>
          <a:endParaRPr kumimoji="1" lang="en-US" altLang="ja-JP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各人の相続税額の計算</a:t>
          </a:r>
        </a:p>
      </dsp:txBody>
      <dsp:txXfrm>
        <a:off x="7897713" y="2188759"/>
        <a:ext cx="1785186" cy="1352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C8712-641C-46DD-9CFB-B3F5599C6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22370C-0965-463C-9F93-EF4CD5EA5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00B7FC-BC8D-4D72-B20D-B4C08375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989EA7-60E3-44DD-BFA0-71F8097E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315883-C493-4879-AA4A-070483E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9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52D25C-9ADF-42CA-9404-054AB421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16E79E-F575-4890-A42E-50FD2C466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9C3B4B-9FC7-46FF-89A7-0CDD191D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572B53-290F-4FAD-BF95-4FDC631B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00BB0F-D075-43ED-B274-45D89726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95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B509F5-228E-485B-9E72-339E557DB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98BE36-2742-46AC-9171-699BBA9BD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761A8A-8091-493C-B17B-A63CE2D2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898B8E-2D18-47E2-A19E-E2C301D6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2770BD-13AE-4EBC-96FB-2286E01A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7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0FC64-175E-485E-9676-D7BD8E7F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3D7D73-B125-4BE2-9A69-4688D3700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3A002F-22A4-460C-BF42-D2CBE2C1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D671E7-404B-4541-BE75-25CAF38E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EEB72-B58F-48C9-A8B5-407DE02B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07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6C499-BDF2-49E2-9511-1482D08C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4CA7C2-F6A7-4050-A900-3DEBB394F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C2607F-6A45-44DF-A27A-94279AD0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E3C20A-CBD9-4E93-819B-73530EEA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EC4A5C-BDDE-454D-8C6C-2636FE86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69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D082A-103C-4957-88FF-30A5AEE7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D70D50-C48B-4751-9EEE-3AF6969BC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C714C2-CA01-4548-B6DA-EA165156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44E64D-2447-400B-B01A-FABF092F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6553DC-7E7B-4AF7-8242-FA5055E1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ACC0DE-4635-4522-B6C5-89203EAD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91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99D51-425E-42D1-B2B1-5ABD1876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596177-5591-4AF6-B58F-D3DBD08C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B8AB72-AC08-4FB6-81C1-2FD58679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5A62DBD-FB89-44B9-ACA8-32064873C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650D93D-7BF9-4F01-A2C9-81AE288D9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0C6DA05-897D-4C6A-AFC7-FCDCC08F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66250F-2541-4675-8151-96CC1B4C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548B566-9C6F-4B9C-B2E8-9D9A1A75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1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5C6510-D9B6-4742-A4C7-306C315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790F32-A08A-4F0B-81ED-17DB85F4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037FDB-610C-4D4D-BE2C-A22AEA9D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C97987-221F-4BD6-8035-B02CEA50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5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A83190-3625-4293-95A8-E55F6144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034AB6-AC78-4EB0-B7A3-21F91D6C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ED9383-BAE2-4459-B609-94A171BB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70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DA931-13C4-4E39-BF4A-7C828CF8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18F433-50D7-49D5-9F58-ECA9494E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6F4ACF-0E5F-4F59-B9FF-5C8BA2FA4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F8E606-AD55-43FF-BA96-23445248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E7D98D-DD57-486F-91F9-3F76DBD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A5AB1E-3788-4FEF-B8AD-C6E47007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93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BADC6F-1ACF-425E-BA98-E0D4DE77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0792F16-E179-4C57-90E4-1F7B12DE1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5F7329-C42D-45C0-B672-8AE0F6246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480559-7667-4B4E-AD5C-CF1972BD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13A846-26CD-4AA0-8F03-F4EE2AEA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F49737-86BB-49F1-A437-41CC129D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52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7295312-D1F2-4DD6-8F7D-8A599364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DA0643-5612-4AF2-A2AF-A1DA5A1B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0F0C01-3415-42B3-8DF8-6B8968EDC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D73E-FF72-4C31-8EFD-875F057D78FC}" type="datetimeFigureOut">
              <a:rPr kumimoji="1" lang="ja-JP" altLang="en-US" smtClean="0"/>
              <a:t>2021/3/17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B1C748-82A2-46B5-BBAF-E37F8C416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6DBE47-4534-406C-91A2-E282870E5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3FAE-8D91-427E-992F-57884C4AA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4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CC2A3AA-F509-4F55-8A46-5313C5C89893}"/>
              </a:ext>
            </a:extLst>
          </p:cNvPr>
          <p:cNvSpPr/>
          <p:nvPr/>
        </p:nvSpPr>
        <p:spPr>
          <a:xfrm>
            <a:off x="1263535" y="3768437"/>
            <a:ext cx="7955280" cy="16292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/>
              <a:t>申込み、問合せはこちらから</a:t>
            </a:r>
            <a:r>
              <a:rPr kumimoji="1" lang="ja-JP" altLang="en-US" sz="3200" b="1" dirty="0"/>
              <a:t>　</a:t>
            </a:r>
            <a:endParaRPr kumimoji="1" lang="en-US" altLang="ja-JP" sz="3200" b="1" dirty="0"/>
          </a:p>
          <a:p>
            <a:pPr algn="ctr"/>
            <a:endParaRPr lang="en-US" altLang="ja-JP" sz="2000" dirty="0"/>
          </a:p>
          <a:p>
            <a:pPr algn="ctr"/>
            <a:r>
              <a:rPr lang="en-US" altLang="ja-JP" sz="2000" dirty="0"/>
              <a:t>【24</a:t>
            </a:r>
            <a:r>
              <a:rPr lang="ja-JP" altLang="en-US" sz="2000" dirty="0"/>
              <a:t>時間</a:t>
            </a:r>
            <a:r>
              <a:rPr lang="en-US" altLang="ja-JP" sz="2000" dirty="0"/>
              <a:t>365</a:t>
            </a:r>
            <a:r>
              <a:rPr lang="ja-JP" altLang="en-US" sz="2000" dirty="0"/>
              <a:t>日受付中</a:t>
            </a:r>
            <a:r>
              <a:rPr lang="en-US" altLang="ja-JP" sz="2000" dirty="0"/>
              <a:t>】</a:t>
            </a:r>
            <a:r>
              <a:rPr lang="ja-JP" altLang="en-US" sz="2000" dirty="0"/>
              <a:t>翌日までにご対応いたします。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3110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1CF9B7DA-8544-4DBC-880D-C165D3DA1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330904"/>
              </p:ext>
            </p:extLst>
          </p:nvPr>
        </p:nvGraphicFramePr>
        <p:xfrm>
          <a:off x="2031999" y="719666"/>
          <a:ext cx="9729266" cy="573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05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47243CB-F878-4A61-A592-169292AD0D89}"/>
              </a:ext>
            </a:extLst>
          </p:cNvPr>
          <p:cNvSpPr/>
          <p:nvPr/>
        </p:nvSpPr>
        <p:spPr>
          <a:xfrm>
            <a:off x="1263535" y="1629295"/>
            <a:ext cx="7955280" cy="1629294"/>
          </a:xfrm>
          <a:prstGeom prst="roundRect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愛人トラブルサポートセンター　</a:t>
            </a:r>
            <a:endParaRPr kumimoji="1" lang="en-US" altLang="ja-JP" sz="3200" b="1" dirty="0"/>
          </a:p>
          <a:p>
            <a:pPr algn="ctr"/>
            <a:r>
              <a:rPr lang="ja-JP" altLang="en-US" sz="2000" dirty="0"/>
              <a:t>↑ここをクリックして詳細を見る↑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7ABCCA9-C000-412F-A534-6156C4A1CB2F}"/>
              </a:ext>
            </a:extLst>
          </p:cNvPr>
          <p:cNvSpPr/>
          <p:nvPr/>
        </p:nvSpPr>
        <p:spPr>
          <a:xfrm>
            <a:off x="1263535" y="3768437"/>
            <a:ext cx="7955280" cy="16292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税理士紹介サービス　</a:t>
            </a:r>
            <a:endParaRPr kumimoji="1" lang="en-US" altLang="ja-JP" sz="3200" b="1" dirty="0"/>
          </a:p>
          <a:p>
            <a:pPr algn="ctr"/>
            <a:r>
              <a:rPr lang="ja-JP" altLang="en-US" sz="2000" dirty="0"/>
              <a:t>↑ここをクリックして詳細を見る↑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2837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FCC4281-6BCE-44A7-8A8C-94E42AD1995C}"/>
              </a:ext>
            </a:extLst>
          </p:cNvPr>
          <p:cNvSpPr/>
          <p:nvPr/>
        </p:nvSpPr>
        <p:spPr>
          <a:xfrm>
            <a:off x="1271847" y="4551218"/>
            <a:ext cx="7955280" cy="16292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『</a:t>
            </a:r>
            <a:r>
              <a:rPr kumimoji="1" lang="ja-JP" altLang="en-US" dirty="0"/>
              <a:t>個人事業主の経費相談室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が満を持して提供する</a:t>
            </a:r>
            <a:endParaRPr kumimoji="1" lang="en-US" altLang="ja-JP" dirty="0"/>
          </a:p>
          <a:p>
            <a:pPr algn="ctr"/>
            <a:r>
              <a:rPr kumimoji="1" lang="ja-JP" altLang="en-US" sz="3200" b="1" dirty="0"/>
              <a:t>税理士紹介サービス　</a:t>
            </a:r>
            <a:endParaRPr kumimoji="1" lang="en-US" altLang="ja-JP" sz="3200" b="1" dirty="0"/>
          </a:p>
          <a:p>
            <a:pPr algn="ctr"/>
            <a:r>
              <a:rPr lang="ja-JP" altLang="en-US" sz="2000" dirty="0"/>
              <a:t>↑ここをクリックして詳細を見る↑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3DD2B01-A9D5-44B1-903D-DD13B82762BB}"/>
              </a:ext>
            </a:extLst>
          </p:cNvPr>
          <p:cNvSpPr/>
          <p:nvPr/>
        </p:nvSpPr>
        <p:spPr>
          <a:xfrm>
            <a:off x="1271847" y="381000"/>
            <a:ext cx="6344295" cy="1629294"/>
          </a:xfrm>
          <a:prstGeom prst="roundRect">
            <a:avLst/>
          </a:prstGeom>
          <a:solidFill>
            <a:srgbClr val="33CC33"/>
          </a:solidFill>
          <a:effectLst>
            <a:glow rad="228600">
              <a:srgbClr val="FFFF00">
                <a:alpha val="40000"/>
              </a:srgb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/>
              <a:t>～限定</a:t>
            </a:r>
            <a:r>
              <a:rPr lang="en-US" altLang="ja-JP" sz="1800" b="1" dirty="0"/>
              <a:t>100</a:t>
            </a:r>
            <a:r>
              <a:rPr lang="ja-JP" altLang="en-US" sz="1800" b="1" dirty="0"/>
              <a:t>名様まで～</a:t>
            </a:r>
            <a:endParaRPr kumimoji="1" lang="en-US" altLang="ja-JP" b="1" dirty="0"/>
          </a:p>
          <a:p>
            <a:pPr algn="ctr"/>
            <a:r>
              <a:rPr lang="en-US" altLang="ja-JP" sz="3200" b="1" dirty="0"/>
              <a:t>LINE</a:t>
            </a:r>
            <a:r>
              <a:rPr lang="ja-JP" altLang="en-US" sz="3200" b="1" dirty="0"/>
              <a:t>による無料</a:t>
            </a:r>
            <a:r>
              <a:rPr kumimoji="1" lang="ja-JP" altLang="en-US" sz="3200" b="1" dirty="0"/>
              <a:t>相談　</a:t>
            </a:r>
            <a:endParaRPr kumimoji="1" lang="en-US" altLang="ja-JP" sz="3200" b="1" dirty="0"/>
          </a:p>
          <a:p>
            <a:pPr algn="ctr"/>
            <a:r>
              <a:rPr lang="ja-JP" altLang="en-US" sz="2000" b="1" dirty="0"/>
              <a:t>公認会計士</a:t>
            </a:r>
            <a:r>
              <a:rPr lang="en-US" altLang="ja-JP" sz="2000" b="1" dirty="0"/>
              <a:t>/</a:t>
            </a:r>
            <a:r>
              <a:rPr lang="ja-JP" altLang="en-US" sz="2000" b="1" dirty="0"/>
              <a:t>税理士が回答します</a:t>
            </a:r>
            <a:endParaRPr lang="en-US" altLang="ja-JP" sz="2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3C48D2-0A8C-4647-9813-D7BC1149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1" y="854106"/>
            <a:ext cx="723899" cy="66301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1A345-9ED8-4CDB-B188-3C5E3258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87" y="854106"/>
            <a:ext cx="723900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4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5096B7F-F900-4443-A09A-7293B92D5A70}"/>
              </a:ext>
            </a:extLst>
          </p:cNvPr>
          <p:cNvSpPr/>
          <p:nvPr/>
        </p:nvSpPr>
        <p:spPr>
          <a:xfrm>
            <a:off x="1271847" y="1903615"/>
            <a:ext cx="7955280" cy="42768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『</a:t>
            </a:r>
            <a:r>
              <a:rPr kumimoji="1" lang="ja-JP" altLang="en-US" sz="2400" dirty="0"/>
              <a:t>個人事業主の経費相談室</a:t>
            </a:r>
            <a:r>
              <a:rPr kumimoji="1" lang="en-US" altLang="ja-JP" sz="2400" dirty="0"/>
              <a:t>』</a:t>
            </a:r>
            <a:r>
              <a:rPr kumimoji="1" lang="ja-JP" altLang="en-US" sz="2400" dirty="0"/>
              <a:t>が提供</a:t>
            </a:r>
            <a:endParaRPr kumimoji="1" lang="en-US" altLang="ja-JP" sz="2400" dirty="0"/>
          </a:p>
          <a:p>
            <a:pPr algn="ctr"/>
            <a:endParaRPr kumimoji="1" lang="en-US" altLang="ja-JP" dirty="0"/>
          </a:p>
          <a:p>
            <a:pPr algn="ctr"/>
            <a:r>
              <a:rPr lang="en-US" altLang="ja-JP" sz="3600" b="1" dirty="0"/>
              <a:t>【</a:t>
            </a:r>
            <a:r>
              <a:rPr lang="ja-JP" altLang="en-US" sz="3600" b="1" dirty="0"/>
              <a:t>完全無料</a:t>
            </a:r>
            <a:r>
              <a:rPr lang="en-US" altLang="ja-JP" sz="3600" b="1" dirty="0"/>
              <a:t>】</a:t>
            </a:r>
            <a:r>
              <a:rPr kumimoji="1" lang="ja-JP" altLang="en-US" sz="3600" b="1" dirty="0"/>
              <a:t>税理士紹介サービス</a:t>
            </a:r>
            <a:endParaRPr kumimoji="1" lang="en-US" altLang="ja-JP" sz="3600" b="1" dirty="0"/>
          </a:p>
          <a:p>
            <a:pPr algn="ctr"/>
            <a:endParaRPr kumimoji="1" lang="en-US" altLang="ja-JP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000" b="1" dirty="0"/>
              <a:t>今の税理士と上手くコミュニケーションとれてますか？</a:t>
            </a:r>
            <a:endParaRPr lang="en-US" altLang="ja-JP" sz="20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000" b="1" dirty="0"/>
              <a:t>税理士、本当につけなくて大丈夫ですか？</a:t>
            </a:r>
            <a:endParaRPr kumimoji="1" lang="en-US" altLang="ja-JP" sz="20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000" b="1" dirty="0"/>
              <a:t>経理適当になってませんか？</a:t>
            </a:r>
            <a:endParaRPr kumimoji="1" lang="en-US" altLang="ja-JP" sz="20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000" b="1" dirty="0"/>
              <a:t>税務調査が入ってからでは手遅れになる可能性があります</a:t>
            </a:r>
            <a:endParaRPr kumimoji="1" lang="en-US" altLang="ja-JP" sz="2000" b="1" dirty="0"/>
          </a:p>
          <a:p>
            <a:pPr algn="ctr"/>
            <a:endParaRPr lang="en-US" altLang="ja-JP" sz="2000" b="1" dirty="0"/>
          </a:p>
          <a:p>
            <a:pPr algn="ctr"/>
            <a:endParaRPr kumimoji="1" lang="en-US" altLang="ja-JP" sz="2000" b="1" dirty="0"/>
          </a:p>
          <a:p>
            <a:pPr algn="ctr"/>
            <a:r>
              <a:rPr lang="ja-JP" altLang="en-US" sz="2000" b="1" dirty="0"/>
              <a:t>↑ここをクリックして詳細を見る↑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749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キーボードとマウス&#10;&#10;自動的に生成された説明">
            <a:extLst>
              <a:ext uri="{FF2B5EF4-FFF2-40B4-BE49-F238E27FC236}">
                <a16:creationId xmlns:a16="http://schemas.microsoft.com/office/drawing/2014/main" id="{234D1772-8F72-4336-81AE-4FBED466E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0362E9-5194-4A5E-AAA8-7EE19C83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3200" b="1" dirty="0"/>
              <a:t>相続相談センター</a:t>
            </a:r>
            <a:endParaRPr lang="en-US" altLang="ja-JP" sz="32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000" b="1" dirty="0"/>
              <a:t>相続でお困りの方からの無料相談を受け付けております。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3725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キーボードとマウス&#10;&#10;自動的に生成された説明">
            <a:extLst>
              <a:ext uri="{FF2B5EF4-FFF2-40B4-BE49-F238E27FC236}">
                <a16:creationId xmlns:a16="http://schemas.microsoft.com/office/drawing/2014/main" id="{234D1772-8F72-4336-81AE-4FBED466E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0362E9-5194-4A5E-AAA8-7EE19C83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e-Tax</a:t>
            </a:r>
            <a:r>
              <a:rPr lang="ja-JP" altLang="en-US" sz="3200" b="1" dirty="0"/>
              <a:t>（電子申告）は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 b="1" dirty="0"/>
              <a:t>コロナ渦で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 b="1" dirty="0"/>
              <a:t>普及するのか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899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キーボードとマウス&#10;&#10;自動的に生成された説明">
            <a:extLst>
              <a:ext uri="{FF2B5EF4-FFF2-40B4-BE49-F238E27FC236}">
                <a16:creationId xmlns:a16="http://schemas.microsoft.com/office/drawing/2014/main" id="{AFEEC1A5-0178-4A6B-A939-2D7D32A26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8803949-9188-4AA6-85AA-70E21D37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6" y="2247114"/>
            <a:ext cx="4593021" cy="1342754"/>
          </a:xfrm>
        </p:spPr>
        <p:txBody>
          <a:bodyPr>
            <a:noAutofit/>
          </a:bodyPr>
          <a:lstStyle/>
          <a:p>
            <a:pPr algn="ctr"/>
            <a:r>
              <a:rPr lang="ja-JP" altLang="en-US" sz="2400" b="1" dirty="0"/>
              <a:t>売上</a:t>
            </a:r>
            <a:r>
              <a:rPr lang="en-US" altLang="ja-JP" sz="2400" b="1" dirty="0"/>
              <a:t>1,000</a:t>
            </a:r>
            <a:r>
              <a:rPr lang="ja-JP" altLang="en-US" sz="2400" b="1" dirty="0"/>
              <a:t>万円以上</a:t>
            </a:r>
            <a:r>
              <a:rPr lang="en-US" altLang="ja-JP" sz="2400" b="1" dirty="0"/>
              <a:t>or</a:t>
            </a:r>
            <a:br>
              <a:rPr lang="en-US" altLang="ja-JP" sz="2400" b="1" dirty="0"/>
            </a:br>
            <a:r>
              <a:rPr lang="ja-JP" altLang="en-US" sz="2400" b="1" dirty="0"/>
              <a:t>利益</a:t>
            </a:r>
            <a:r>
              <a:rPr lang="en-US" altLang="ja-JP" sz="2400" b="1" dirty="0"/>
              <a:t>200</a:t>
            </a:r>
            <a:r>
              <a:rPr lang="ja-JP" altLang="en-US" sz="2400" b="1" dirty="0"/>
              <a:t>万円以上の</a:t>
            </a:r>
            <a:br>
              <a:rPr lang="en-US" altLang="ja-JP" sz="2400" b="1" dirty="0"/>
            </a:br>
            <a:r>
              <a:rPr lang="ja-JP" altLang="en-US" sz="2400" b="1" dirty="0"/>
              <a:t>個人事業主の皆様へ</a:t>
            </a:r>
            <a:br>
              <a:rPr lang="en-US" altLang="ja-JP" sz="2400" b="1" dirty="0"/>
            </a:br>
            <a:endParaRPr lang="en-US" altLang="ja-JP" sz="24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D04292-6F85-4CA3-BEB5-4704E54CA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3417573"/>
            <a:ext cx="4754879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3200" b="1" dirty="0"/>
              <a:t>「法人化」すると</a:t>
            </a:r>
            <a:endParaRPr lang="en-US" altLang="ja-JP" sz="3200" b="1" dirty="0"/>
          </a:p>
          <a:p>
            <a:pPr marL="0" indent="0" algn="ctr">
              <a:buNone/>
            </a:pPr>
            <a:r>
              <a:rPr lang="ja-JP" altLang="en-US" sz="3200" b="1" dirty="0"/>
              <a:t>得するって</a:t>
            </a:r>
            <a:endParaRPr lang="en-US" altLang="ja-JP" sz="3200" b="1" dirty="0"/>
          </a:p>
          <a:p>
            <a:pPr marL="0" indent="0" algn="ctr">
              <a:buNone/>
            </a:pPr>
            <a:r>
              <a:rPr lang="ja-JP" altLang="en-US" sz="3200" b="1" dirty="0"/>
              <a:t>知ってましたか？</a:t>
            </a:r>
            <a:endParaRPr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29535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99406A4-56B1-4BC3-B6AF-A3168CAE7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70142"/>
              </p:ext>
            </p:extLst>
          </p:nvPr>
        </p:nvGraphicFramePr>
        <p:xfrm>
          <a:off x="1375295" y="919171"/>
          <a:ext cx="726994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352">
                  <a:extLst>
                    <a:ext uri="{9D8B030D-6E8A-4147-A177-3AD203B41FA5}">
                      <a16:colId xmlns:a16="http://schemas.microsoft.com/office/drawing/2014/main" val="3426386910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3930952771"/>
                    </a:ext>
                  </a:extLst>
                </a:gridCol>
                <a:gridCol w="1903614">
                  <a:extLst>
                    <a:ext uri="{9D8B030D-6E8A-4147-A177-3AD203B41FA5}">
                      <a16:colId xmlns:a16="http://schemas.microsoft.com/office/drawing/2014/main" val="782053939"/>
                    </a:ext>
                  </a:extLst>
                </a:gridCol>
                <a:gridCol w="1770610">
                  <a:extLst>
                    <a:ext uri="{9D8B030D-6E8A-4147-A177-3AD203B41FA5}">
                      <a16:colId xmlns:a16="http://schemas.microsoft.com/office/drawing/2014/main" val="549860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年間利益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個人事業主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en-US" altLang="ja-JP" sz="900" dirty="0"/>
                        <a:t>(</a:t>
                      </a:r>
                      <a:r>
                        <a:rPr kumimoji="1" lang="ja-JP" altLang="en-US" sz="900" dirty="0"/>
                        <a:t>所得税＋住民税＋個人事業税</a:t>
                      </a:r>
                      <a:r>
                        <a:rPr kumimoji="1" lang="en-US" altLang="ja-JP" sz="900" dirty="0"/>
                        <a:t>)</a:t>
                      </a:r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法人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sz="900" dirty="0"/>
                        <a:t>（法人税＋住民税＋法人住民税）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節税額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93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25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20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約</a:t>
                      </a:r>
                      <a:r>
                        <a:rPr kumimoji="1" lang="en-US" altLang="ja-JP" sz="2400" b="1" dirty="0"/>
                        <a:t>5</a:t>
                      </a:r>
                      <a:r>
                        <a:rPr kumimoji="1" lang="ja-JP" altLang="en-US" sz="2400" b="1" dirty="0"/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5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105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60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約</a:t>
                      </a: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45</a:t>
                      </a:r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3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1,000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300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190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約</a:t>
                      </a: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110</a:t>
                      </a:r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17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2,000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800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610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約</a:t>
                      </a: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190</a:t>
                      </a:r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56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3,000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1,355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約</a:t>
                      </a:r>
                      <a:r>
                        <a:rPr kumimoji="1" lang="en-US" altLang="ja-JP" sz="2400" dirty="0"/>
                        <a:t>1,115</a:t>
                      </a:r>
                      <a:r>
                        <a:rPr kumimoji="1" lang="ja-JP" altLang="en-US" sz="2400" dirty="0"/>
                        <a:t>万円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約</a:t>
                      </a: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240</a:t>
                      </a:r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03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73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B49453E-CF08-406F-A2E6-12331CC8DB9D}"/>
              </a:ext>
            </a:extLst>
          </p:cNvPr>
          <p:cNvSpPr/>
          <p:nvPr/>
        </p:nvSpPr>
        <p:spPr>
          <a:xfrm>
            <a:off x="922713" y="1030778"/>
            <a:ext cx="4555374" cy="5162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個人事業主のメリット</a:t>
            </a:r>
            <a:endParaRPr lang="en-US" altLang="ja-JP" b="1" dirty="0"/>
          </a:p>
          <a:p>
            <a:pPr algn="ctr"/>
            <a:endParaRPr kumimoji="1" lang="en-US" altLang="ja-JP" b="1" dirty="0"/>
          </a:p>
          <a:p>
            <a:pPr algn="ctr"/>
            <a:r>
              <a:rPr kumimoji="1" lang="ja-JP" altLang="en-US" b="1" dirty="0"/>
              <a:t>・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30D62A1-E2FF-48B3-9A16-AEF510656C0F}"/>
              </a:ext>
            </a:extLst>
          </p:cNvPr>
          <p:cNvSpPr/>
          <p:nvPr/>
        </p:nvSpPr>
        <p:spPr>
          <a:xfrm>
            <a:off x="6453447" y="1030778"/>
            <a:ext cx="4555374" cy="5162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法人のメリット</a:t>
            </a:r>
          </a:p>
        </p:txBody>
      </p:sp>
    </p:spTree>
    <p:extLst>
      <p:ext uri="{BB962C8B-B14F-4D97-AF65-F5344CB8AC3E}">
        <p14:creationId xmlns:p14="http://schemas.microsoft.com/office/powerpoint/2010/main" val="376262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337</Words>
  <Application>Microsoft Office PowerPoint</Application>
  <PresentationFormat>ワイド画面</PresentationFormat>
  <Paragraphs>72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売上1,000万円以上or 利益200万円以上の 個人事業主の皆様へ 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masayoshishino0@gmail.com</dc:creator>
  <cp:lastModifiedBy>masayoshishino0@gmail.com</cp:lastModifiedBy>
  <cp:revision>1</cp:revision>
  <dcterms:created xsi:type="dcterms:W3CDTF">2021-02-02T09:46:35Z</dcterms:created>
  <dcterms:modified xsi:type="dcterms:W3CDTF">2021-03-16T16:01:50Z</dcterms:modified>
</cp:coreProperties>
</file>